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1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2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7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1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0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5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3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0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9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madmin\AppData\Local\Microsoft\Windows\Temporary Internet Files\Content.IE5\N0CDIUN4\color_me_in_robot_by_lavaheart626-d53qbdz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48000"/>
            <a:ext cx="2397966" cy="310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533400"/>
            <a:ext cx="79034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to connect your brick 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Bluetooth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32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IMPORTANT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You CAN NOT be logged into LabVIEW when connecting to Bluetooth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Bottom </a:t>
            </a:r>
            <a:r>
              <a:rPr lang="en-US" sz="2400" dirty="0" smtClean="0"/>
              <a:t>right corner press the up arrow to find the </a:t>
            </a:r>
            <a:r>
              <a:rPr lang="en-US" sz="2400" dirty="0" smtClean="0"/>
              <a:t>Bluetooth </a:t>
            </a:r>
            <a:r>
              <a:rPr lang="en-US" sz="2400" dirty="0" smtClean="0"/>
              <a:t>symbol</a:t>
            </a:r>
          </a:p>
          <a:p>
            <a:r>
              <a:rPr lang="en-US" sz="2400" dirty="0" smtClean="0"/>
              <a:t>Click on this symbol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Go to the task bar on the bottom right of the screen and look for the </a:t>
            </a:r>
            <a:r>
              <a:rPr lang="en-US" dirty="0" smtClean="0"/>
              <a:t>Bluetooth </a:t>
            </a:r>
            <a:r>
              <a:rPr lang="en-US" dirty="0" smtClean="0"/>
              <a:t>symbol.  Its either in the bottom right corner or under the up arrow.  </a:t>
            </a:r>
          </a:p>
          <a:p>
            <a:endParaRPr lang="en-US" dirty="0"/>
          </a:p>
          <a:p>
            <a:r>
              <a:rPr lang="en-US" dirty="0" smtClean="0"/>
              <a:t>If it is not there, go to the control panel under the start menu and find</a:t>
            </a:r>
          </a:p>
          <a:p>
            <a:r>
              <a:rPr lang="en-US" dirty="0" smtClean="0"/>
              <a:t>Devices and Printers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67200"/>
            <a:ext cx="1849772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9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Once you click on the symbol you want to select </a:t>
            </a:r>
            <a:r>
              <a:rPr lang="en-US" sz="2000" dirty="0" smtClean="0">
                <a:solidFill>
                  <a:srgbClr val="FF0000"/>
                </a:solidFill>
              </a:rPr>
              <a:t>SHOW BLUETOOTH DEVICES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The devices connected will appear, if any.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305800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17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your brick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Click on Add Device</a:t>
            </a:r>
          </a:p>
          <a:p>
            <a:r>
              <a:rPr lang="en-US" sz="2000" dirty="0" smtClean="0"/>
              <a:t>The computer will search for your bricks number</a:t>
            </a:r>
          </a:p>
          <a:p>
            <a:r>
              <a:rPr lang="en-US" sz="2000" dirty="0" smtClean="0"/>
              <a:t>When your number pops up click on it</a:t>
            </a:r>
          </a:p>
          <a:p>
            <a:r>
              <a:rPr lang="en-US" sz="2000" dirty="0" smtClean="0"/>
              <a:t>Your brick will BEEP</a:t>
            </a:r>
          </a:p>
          <a:p>
            <a:r>
              <a:rPr lang="en-US" sz="2000" dirty="0" smtClean="0"/>
              <a:t>Push the </a:t>
            </a:r>
            <a:r>
              <a:rPr lang="en-US" sz="2000" dirty="0" smtClean="0">
                <a:solidFill>
                  <a:schemeClr val="accent6"/>
                </a:solidFill>
              </a:rPr>
              <a:t>orange</a:t>
            </a:r>
            <a:r>
              <a:rPr lang="en-US" sz="2000" dirty="0" smtClean="0"/>
              <a:t> </a:t>
            </a:r>
            <a:r>
              <a:rPr lang="en-US" sz="2000" dirty="0" smtClean="0"/>
              <a:t>button on the brick</a:t>
            </a: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Each brick is labeled with a number 1- 59.  This number can be found in the top middle of the bricks screen, NOT the one written on the brick.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560178"/>
            <a:ext cx="6400800" cy="419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3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</a:t>
            </a:r>
            <a:r>
              <a:rPr lang="en-US" smtClean="0"/>
              <a:t>in Pairing Code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your brick beeps you will need to type in the pairing code (1234) to the computer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Pairing code 1234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4440"/>
            <a:ext cx="7391400" cy="47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3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the message below (in the bottom right corner) pops up or the message Install Successfully pops up, you are connected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62200"/>
            <a:ext cx="6324600" cy="4144680"/>
          </a:xfrm>
          <a:prstGeom prst="rect">
            <a:avLst/>
          </a:prstGeom>
        </p:spPr>
      </p:pic>
      <p:pic>
        <p:nvPicPr>
          <p:cNvPr id="1026" name="Picture 2" descr="C:\Users\cmadmin\AppData\Local\Microsoft\Windows\Temporary Internet Files\Content.IE5\710B571U\symbolicM-redarrow-nex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69" y="5562600"/>
            <a:ext cx="1489262" cy="11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256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87238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 can now login to </a:t>
            </a:r>
            <a:r>
              <a:rPr lang="en-US" sz="5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labview</a:t>
            </a:r>
            <a:endParaRPr lang="en-US" sz="54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program your robot!</a:t>
            </a:r>
            <a:endParaRPr lang="en-US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cmadmin\AppData\Local\Microsoft\Windows\Temporary Internet Files\Content.IE5\N0CDIUN4\Robot-2015082728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495800"/>
            <a:ext cx="1282570" cy="175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madmin\AppData\Local\Microsoft\Windows\Temporary Internet Files\Content.IE5\710B571U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67499"/>
            <a:ext cx="2127816" cy="259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madmin\AppData\Local\Microsoft\Windows\Temporary Internet Files\Content.IE5\5R61M8AD\Blue-Robot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029200"/>
            <a:ext cx="18608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7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231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Step one</vt:lpstr>
      <vt:lpstr>Once you click on the symbol you want to select SHOW BLUETOOTH DEVICES The devices connected will appear, if any.</vt:lpstr>
      <vt:lpstr>Connecting your brick</vt:lpstr>
      <vt:lpstr>Type in Pairing Code</vt:lpstr>
      <vt:lpstr>Bluetooth Accepted</vt:lpstr>
      <vt:lpstr>PowerPoint Presentation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connect your brick to bluetooth</dc:title>
  <dc:creator>DoTS</dc:creator>
  <cp:lastModifiedBy>DoTS</cp:lastModifiedBy>
  <cp:revision>10</cp:revision>
  <dcterms:created xsi:type="dcterms:W3CDTF">2017-08-29T19:10:12Z</dcterms:created>
  <dcterms:modified xsi:type="dcterms:W3CDTF">2017-08-30T19:43:38Z</dcterms:modified>
</cp:coreProperties>
</file>